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FDF-1D58-4648-8042-611618647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96021-F43C-4B51-AC0C-24C486791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D4CF-45B1-4767-9CEE-922D033F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0063-DC0E-4E00-A9A7-129D8D28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1CD0-6C9F-4FB1-BFF5-0346C7FF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0107-D6DF-4848-8B91-21EDF8B0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943E5-B6E4-4AA3-AF3C-F242D531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6CCF6-3810-4D5D-924B-086448DC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1EDFA-829D-4F40-9CB1-B756C760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B7AE-46DD-4047-9703-5BB4C0E4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5178B-96C5-4666-A3EC-542098F67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65495-5D34-4E12-8695-2177C9BFC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694E-462D-4174-BCD4-F4857DF8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B504C-9E05-4F11-A6FA-B8D74235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49095-C2F6-41DC-A236-9AF08405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A1A1-F4A5-4FE1-8571-74AC21E2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C886-A898-405B-B32C-F598212A3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C4500-8C6B-4220-98D0-14743FC4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B712-3883-4D16-BD18-E2C4F330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E16D-C8C4-4887-BC7E-AAE8DCA0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8015-004F-4E7D-BDAD-F46820C7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8CAFD-6729-4094-9A78-7409D122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9862C-8D67-455D-B297-CC9A7462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3A0A-A028-4E45-A7CD-189ACD42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170-3DB7-4CCF-B567-B1635D0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2E06-8DC1-4149-BC33-3290EC10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9B32-0CF8-4264-AD01-983741B9A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A974D-4BEF-4063-BAFF-B2E8AA00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8F13E-03BB-4DAF-AD05-9F70E963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0E63-649C-4EEA-969F-7B6308BB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22AB-D31A-4ADB-A7CB-A2876227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6E6D-6880-4453-9F05-6CCF0C3A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A1C9-8C51-4ED9-8EE8-AB65BC2E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63BEF-B5A4-473B-9A8D-B8A7ED2D7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8D725-E93A-4806-9BE5-2CDC49A5D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2D2CC-7BD3-4D0A-A27D-33D7379E1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FF69F-6838-4118-9CB2-57E7AFE1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45D92-9ABE-4B83-8D0F-89E3E0BB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96345-DD42-4567-9B34-9E922B09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87AD-A9E9-4EAD-87A4-788BDCA5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362D6-E7BA-4ACD-84EE-134D3DD4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218E8-075E-4132-8D09-3DF69271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39554-7CF9-4E08-A2A1-620E7471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0DC8B-7EE3-42E2-A4C0-C8F9296F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C2DC1-1796-4C53-8EA3-5B193047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E9A3B-5C36-4FD7-A228-8BBB3822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EE5E-4688-4D38-A794-64B2E363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6101-5C9E-4870-BDC0-16187056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F529-7FF4-4001-A6E6-425EDC725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0B55D-0C1E-4138-AA3F-A9A41005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64AE4-3990-4A36-B9D1-2745DB4F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F941A-266F-4807-A1DE-23F6CEFA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D31-C015-477B-80E6-043CD92B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E2C96-7ADA-48CD-9AAC-029A02EB5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1301F-9C7F-4537-A78E-AB69AAA0D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34A32-A8A8-40C3-A4F6-8B7066AE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0609A-3D77-4B06-96D8-C7B4C3E3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632A-6EAB-4810-A1D6-60B3FA7A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AA843-2AA6-4BE6-8008-6A91FAFA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B4B4-76C3-4668-9901-B9BFD92E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6F79-5FC5-4384-9DC3-911D0C9A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17D0-B6AC-4068-AD1A-E5925FBEF635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7223-C711-441F-ABC0-19D18BE06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5D9E-5B96-4B4F-A058-1DFF8F494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FC0A-E063-42D0-A499-B601BB05D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1.1">
            <a:extLst>
              <a:ext uri="{FF2B5EF4-FFF2-40B4-BE49-F238E27FC236}">
                <a16:creationId xmlns:a16="http://schemas.microsoft.com/office/drawing/2014/main" id="{0C8038FE-4E58-45AA-8108-E05286B77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4">
            <a:extLst>
              <a:ext uri="{FF2B5EF4-FFF2-40B4-BE49-F238E27FC236}">
                <a16:creationId xmlns:a16="http://schemas.microsoft.com/office/drawing/2014/main" id="{79590366-7B2E-4052-987B-9083F6C56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5">
            <a:extLst>
              <a:ext uri="{FF2B5EF4-FFF2-40B4-BE49-F238E27FC236}">
                <a16:creationId xmlns:a16="http://schemas.microsoft.com/office/drawing/2014/main" id="{23C53C0E-E5C0-4B20-93CD-AF2C145EB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6">
            <a:extLst>
              <a:ext uri="{FF2B5EF4-FFF2-40B4-BE49-F238E27FC236}">
                <a16:creationId xmlns:a16="http://schemas.microsoft.com/office/drawing/2014/main" id="{AF49CC78-3A0D-4EE5-B087-687E6F7E5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7">
            <a:extLst>
              <a:ext uri="{FF2B5EF4-FFF2-40B4-BE49-F238E27FC236}">
                <a16:creationId xmlns:a16="http://schemas.microsoft.com/office/drawing/2014/main" id="{16A7C8C4-E61E-4B44-8943-1DBE20380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7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8">
            <a:extLst>
              <a:ext uri="{FF2B5EF4-FFF2-40B4-BE49-F238E27FC236}">
                <a16:creationId xmlns:a16="http://schemas.microsoft.com/office/drawing/2014/main" id="{49990FDA-9A00-47F9-834E-50130F5A5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5.1">
            <a:extLst>
              <a:ext uri="{FF2B5EF4-FFF2-40B4-BE49-F238E27FC236}">
                <a16:creationId xmlns:a16="http://schemas.microsoft.com/office/drawing/2014/main" id="{DFAFCFF4-F863-4EA8-9AE1-21726C20D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2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6.1">
            <a:extLst>
              <a:ext uri="{FF2B5EF4-FFF2-40B4-BE49-F238E27FC236}">
                <a16:creationId xmlns:a16="http://schemas.microsoft.com/office/drawing/2014/main" id="{0CB5DAD6-8757-49CF-B32E-C0CD3D048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8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2.1">
            <a:extLst>
              <a:ext uri="{FF2B5EF4-FFF2-40B4-BE49-F238E27FC236}">
                <a16:creationId xmlns:a16="http://schemas.microsoft.com/office/drawing/2014/main" id="{F3BF4BC6-2B5C-4829-A54F-39A69A339F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2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2.2">
            <a:extLst>
              <a:ext uri="{FF2B5EF4-FFF2-40B4-BE49-F238E27FC236}">
                <a16:creationId xmlns:a16="http://schemas.microsoft.com/office/drawing/2014/main" id="{D4C37FD2-F75F-4ABE-A429-DAAD9073D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2.3">
            <a:extLst>
              <a:ext uri="{FF2B5EF4-FFF2-40B4-BE49-F238E27FC236}">
                <a16:creationId xmlns:a16="http://schemas.microsoft.com/office/drawing/2014/main" id="{F115269B-906D-4A0C-AB8A-FE4A327AE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2.4">
            <a:extLst>
              <a:ext uri="{FF2B5EF4-FFF2-40B4-BE49-F238E27FC236}">
                <a16:creationId xmlns:a16="http://schemas.microsoft.com/office/drawing/2014/main" id="{795DBF2A-AE7C-4CC6-AED7-13417ADE2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3.1">
            <a:extLst>
              <a:ext uri="{FF2B5EF4-FFF2-40B4-BE49-F238E27FC236}">
                <a16:creationId xmlns:a16="http://schemas.microsoft.com/office/drawing/2014/main" id="{73ADED4F-FE5A-421E-BCD6-35A322456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1">
            <a:extLst>
              <a:ext uri="{FF2B5EF4-FFF2-40B4-BE49-F238E27FC236}">
                <a16:creationId xmlns:a16="http://schemas.microsoft.com/office/drawing/2014/main" id="{2FBFEE94-872B-40D5-8DDA-F54F27F59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2">
            <a:extLst>
              <a:ext uri="{FF2B5EF4-FFF2-40B4-BE49-F238E27FC236}">
                <a16:creationId xmlns:a16="http://schemas.microsoft.com/office/drawing/2014/main" id="{AC2B8E70-4826-4361-B994-B6619B760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04.3">
            <a:extLst>
              <a:ext uri="{FF2B5EF4-FFF2-40B4-BE49-F238E27FC236}">
                <a16:creationId xmlns:a16="http://schemas.microsoft.com/office/drawing/2014/main" id="{B67AC0C7-FF0C-4031-AE5E-7F8EEF7B7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Brusseau, James J.</dc:creator>
  <cp:lastModifiedBy>Brusseau, James J.</cp:lastModifiedBy>
  <cp:revision>1</cp:revision>
  <dcterms:created xsi:type="dcterms:W3CDTF">2019-08-10T21:54:18Z</dcterms:created>
  <dcterms:modified xsi:type="dcterms:W3CDTF">2019-08-10T21:54:40Z</dcterms:modified>
</cp:coreProperties>
</file>